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72" r:id="rId10"/>
    <p:sldId id="270" r:id="rId11"/>
  </p:sldIdLst>
  <p:sldSz cx="12192000" cy="6858000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Montserrat Bold" panose="00000800000000000000" charset="0"/>
      <p:bold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A0A"/>
    <a:srgbClr val="231F20"/>
    <a:srgbClr val="249CC2"/>
    <a:srgbClr val="249FC6"/>
    <a:srgbClr val="25AED9"/>
    <a:srgbClr val="24A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øren Sørensen" userId="907d0148f9b50ffd" providerId="LiveId" clId="{D81D7EF2-440F-4856-A098-521A659DF512}"/>
    <pc:docChg chg="delSld modSld">
      <pc:chgData name="Søren Sørensen" userId="907d0148f9b50ffd" providerId="LiveId" clId="{D81D7EF2-440F-4856-A098-521A659DF512}" dt="2024-09-29T09:05:20.747" v="19" actId="47"/>
      <pc:docMkLst>
        <pc:docMk/>
      </pc:docMkLst>
      <pc:sldChg chg="modSp modAnim">
        <pc:chgData name="Søren Sørensen" userId="907d0148f9b50ffd" providerId="LiveId" clId="{D81D7EF2-440F-4856-A098-521A659DF512}" dt="2024-09-28T13:54:12.137" v="17" actId="6549"/>
        <pc:sldMkLst>
          <pc:docMk/>
          <pc:sldMk cId="3683446588" sldId="264"/>
        </pc:sldMkLst>
        <pc:spChg chg="mod">
          <ac:chgData name="Søren Sørensen" userId="907d0148f9b50ffd" providerId="LiveId" clId="{D81D7EF2-440F-4856-A098-521A659DF512}" dt="2024-09-28T13:54:12.137" v="17" actId="6549"/>
          <ac:spMkLst>
            <pc:docMk/>
            <pc:sldMk cId="3683446588" sldId="264"/>
            <ac:spMk id="20" creationId="{F8BB735F-C284-4388-99EC-C593EB9FA998}"/>
          </ac:spMkLst>
        </pc:spChg>
      </pc:sldChg>
      <pc:sldChg chg="del">
        <pc:chgData name="Søren Sørensen" userId="907d0148f9b50ffd" providerId="LiveId" clId="{D81D7EF2-440F-4856-A098-521A659DF512}" dt="2024-09-29T09:05:20.747" v="19" actId="47"/>
        <pc:sldMkLst>
          <pc:docMk/>
          <pc:sldMk cId="790638552" sldId="273"/>
        </pc:sldMkLst>
      </pc:sldChg>
      <pc:sldChg chg="del">
        <pc:chgData name="Søren Sørensen" userId="907d0148f9b50ffd" providerId="LiveId" clId="{D81D7EF2-440F-4856-A098-521A659DF512}" dt="2024-09-28T14:05:23.002" v="18" actId="47"/>
        <pc:sldMkLst>
          <pc:docMk/>
          <pc:sldMk cId="2105549800" sldId="275"/>
        </pc:sldMkLst>
      </pc:sldChg>
      <pc:sldChg chg="del">
        <pc:chgData name="Søren Sørensen" userId="907d0148f9b50ffd" providerId="LiveId" clId="{D81D7EF2-440F-4856-A098-521A659DF512}" dt="2024-09-28T10:55:42.698" v="0" actId="47"/>
        <pc:sldMkLst>
          <pc:docMk/>
          <pc:sldMk cId="2665377438" sldId="2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65B538-3655-424F-AF14-7DB8E21F2E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7FFDA-E82F-4E09-830E-BCC90C73D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E774C-57D1-4D12-B541-4B88DD0FD204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7DBF3-F497-496C-B56B-435544130E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3CBD6-BE65-410F-AE2C-D06D1CFE6C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4ABC4-38D7-4F0A-8166-FBFBD4BB61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39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6FB4D-412F-4D93-BE89-6C3B418317F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F38CC-487E-40E7-9B19-1161D94B3A4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F38CC-487E-40E7-9B19-1161D94B3A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8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F38CC-487E-40E7-9B19-1161D94B3A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2FDDCA-F533-4307-9EBB-473CF7E2FD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1424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8438C-3CB1-40D4-895F-F8B1C3A6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595E11-6027-4612-93D3-B58F447966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0624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41704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28E6-B367-4703-B749-9EB57907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550141-1BA9-4554-9221-56D5C7E87A38}"/>
              </a:ext>
            </a:extLst>
          </p:cNvPr>
          <p:cNvSpPr/>
          <p:nvPr userDrawn="1"/>
        </p:nvSpPr>
        <p:spPr>
          <a:xfrm>
            <a:off x="678729" y="2909454"/>
            <a:ext cx="10683712" cy="3240877"/>
          </a:xfrm>
          <a:prstGeom prst="roundRect">
            <a:avLst>
              <a:gd name="adj" fmla="val 1805"/>
            </a:avLst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4408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E8ABA3-41CB-4402-8CE8-7CF8D0DF7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95D5A-BEBF-4CF3-BF7F-D2F17E26E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0823-331B-40F6-9452-824E64C3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A02A-FA69-4B23-86A7-18188EB61EDE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35DF3-3E46-4156-A1E9-3178168B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F6A1F-5440-4124-B44F-A3F2079B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75264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F7BC0DE-83B5-4762-9BD1-8E20F32E04C9}"/>
              </a:ext>
            </a:extLst>
          </p:cNvPr>
          <p:cNvSpPr/>
          <p:nvPr userDrawn="1"/>
        </p:nvSpPr>
        <p:spPr>
          <a:xfrm rot="16200000" flipH="1">
            <a:off x="1245330" y="601485"/>
            <a:ext cx="4394323" cy="4607778"/>
          </a:xfrm>
          <a:prstGeom prst="rtTriangle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C71E-5855-4752-8D8A-9ED4FAB1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23B484-70CB-40D4-8843-EA2BFE33E5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4689" y="901681"/>
            <a:ext cx="4495500" cy="4755048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4481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59B78-31FE-4696-928D-6D2CC56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46EB4-95E0-4925-9059-D5DA73CB4321}"/>
              </a:ext>
            </a:extLst>
          </p:cNvPr>
          <p:cNvSpPr/>
          <p:nvPr userDrawn="1"/>
        </p:nvSpPr>
        <p:spPr>
          <a:xfrm>
            <a:off x="6992471" y="0"/>
            <a:ext cx="51995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8AEC4C-3C91-4705-ACF8-E56606EC34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913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6688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D5A73B-14C8-4D63-B459-6ADE51291DCF}"/>
              </a:ext>
            </a:extLst>
          </p:cNvPr>
          <p:cNvSpPr/>
          <p:nvPr userDrawn="1"/>
        </p:nvSpPr>
        <p:spPr>
          <a:xfrm>
            <a:off x="6096000" y="3438427"/>
            <a:ext cx="6096000" cy="71879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C19CB3-E036-42A7-86C3-66883E164E75}"/>
              </a:ext>
            </a:extLst>
          </p:cNvPr>
          <p:cNvSpPr/>
          <p:nvPr userDrawn="1"/>
        </p:nvSpPr>
        <p:spPr>
          <a:xfrm>
            <a:off x="6096000" y="4158456"/>
            <a:ext cx="6096000" cy="718794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D6771-19BF-4960-B2A7-AD72BE92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2A852-7836-455F-A00C-A7334F2B6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3438" y="1154112"/>
            <a:ext cx="3921125" cy="454977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A5375-953D-4ECC-9EDB-FCF88F2A78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50855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9274D-1C56-4B0E-A368-FD7138F9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D7CAEA8-6ADE-42FD-B7C9-AA91CCF119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5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50483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5E573-94C7-431C-B673-C33DF65A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F989FF-1A95-40FE-BA22-42D5F6CDE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7814" y="952500"/>
            <a:ext cx="3609975" cy="2304461"/>
          </a:xfrm>
          <a:prstGeom prst="roundRect">
            <a:avLst>
              <a:gd name="adj" fmla="val 7103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242A516-886E-4224-AB54-E64AAA50CD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7814" y="3601039"/>
            <a:ext cx="3609975" cy="2342169"/>
          </a:xfrm>
          <a:prstGeom prst="roundRect">
            <a:avLst>
              <a:gd name="adj" fmla="val 6669"/>
            </a:avLst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089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6F520-2925-4EB5-9E79-EAEA3EF6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637B339-D90D-44F6-9BF3-C9415E6059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85825"/>
            <a:ext cx="6269038" cy="5043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406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37F3E4-BFC2-4F8B-AD0B-A3C12616C9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3356" y="1819863"/>
            <a:ext cx="9285287" cy="24415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EF25F8-BCC0-40DD-ADFF-AAF8148F6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defRPr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00519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2A55E-F810-4BE2-9678-617AB733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3C6C48-F167-480F-B3E9-9850F57C78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3913" y="1"/>
            <a:ext cx="3742326" cy="604215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071A8-FBEC-4F61-8BAA-F008BA8B9649}"/>
              </a:ext>
            </a:extLst>
          </p:cNvPr>
          <p:cNvSpPr/>
          <p:nvPr userDrawn="1"/>
        </p:nvSpPr>
        <p:spPr>
          <a:xfrm>
            <a:off x="10746557" y="5495402"/>
            <a:ext cx="1441515" cy="273377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7D1204-D1DF-43B0-A38F-5CB5BDCAADB2}"/>
              </a:ext>
            </a:extLst>
          </p:cNvPr>
          <p:cNvSpPr/>
          <p:nvPr userDrawn="1"/>
        </p:nvSpPr>
        <p:spPr>
          <a:xfrm>
            <a:off x="10746557" y="5768779"/>
            <a:ext cx="1441515" cy="273377"/>
          </a:xfrm>
          <a:prstGeom prst="rect">
            <a:avLst/>
          </a:prstGeom>
          <a:solidFill>
            <a:srgbClr val="24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E2E74AB-2615-4628-891A-785CEEE4A0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56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702B339-8559-493B-A76A-7431A3764E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6259" y="4213782"/>
            <a:ext cx="2244725" cy="18283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826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121869-9577-423C-92DD-33FCD4C9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D887B-17FC-4ABE-924F-3C93DD16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5B114-74D4-4DC9-A770-2C3BC3736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0B615-E6F8-4D84-A06D-B747AE1845B0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7A98C-AA43-41FB-959F-AC5589056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21997D-F444-4909-8E18-20FF34EAE987}"/>
              </a:ext>
            </a:extLst>
          </p:cNvPr>
          <p:cNvGrpSpPr/>
          <p:nvPr userDrawn="1"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ECDEEE-494B-4F7C-88C7-15F2C9FA25DF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FED1C6-AC07-4CF0-ABC6-8CE7881E0812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030D2-E7F7-4914-BA2D-E056F1F79891}"/>
              </a:ext>
            </a:extLst>
          </p:cNvPr>
          <p:cNvCxnSpPr>
            <a:cxnSpLocks/>
          </p:cNvCxnSpPr>
          <p:nvPr userDrawn="1"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EB5669-E51E-461B-9232-5BEB46BA5808}"/>
              </a:ext>
            </a:extLst>
          </p:cNvPr>
          <p:cNvSpPr/>
          <p:nvPr userDrawn="1"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414E-D69A-4075-B165-56495EAEF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defRPr>
            </a:lvl1pPr>
          </a:lstStyle>
          <a:p>
            <a:fld id="{4495A909-9F72-4F37-BD6A-A8975D7E9E99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8" name="Pladsholder til indhold 4">
            <a:extLst>
              <a:ext uri="{FF2B5EF4-FFF2-40B4-BE49-F238E27FC236}">
                <a16:creationId xmlns:a16="http://schemas.microsoft.com/office/drawing/2014/main" id="{9D715097-D01B-46C0-90C6-AF9B5CC543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9" y="6483611"/>
            <a:ext cx="1782469" cy="2872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813B57-4F74-44E1-A602-59F627FC0E6F}"/>
              </a:ext>
            </a:extLst>
          </p:cNvPr>
          <p:cNvCxnSpPr>
            <a:cxnSpLocks/>
          </p:cNvCxnSpPr>
          <p:nvPr/>
        </p:nvCxnSpPr>
        <p:spPr>
          <a:xfrm flipV="1">
            <a:off x="366223" y="5365750"/>
            <a:ext cx="0" cy="990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A4E8CF-8915-4DC5-AA28-9C4049C3B031}"/>
              </a:ext>
            </a:extLst>
          </p:cNvPr>
          <p:cNvGrpSpPr/>
          <p:nvPr/>
        </p:nvGrpSpPr>
        <p:grpSpPr>
          <a:xfrm flipV="1">
            <a:off x="220967" y="4970261"/>
            <a:ext cx="290512" cy="290512"/>
            <a:chOff x="11349038" y="2495549"/>
            <a:chExt cx="400051" cy="4000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B06CE8-017C-40F4-A777-FA31F3EEDF99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E656BF-5C82-44C8-9D03-065D95FEE5BC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625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p:transition spd="slow">
    <p:push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D8255ED-8AC7-4F08-9448-A11C52EF82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4043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0A29BB-6302-4F49-8E7E-42F4397D463D}"/>
              </a:ext>
            </a:extLst>
          </p:cNvPr>
          <p:cNvSpPr/>
          <p:nvPr/>
        </p:nvSpPr>
        <p:spPr>
          <a:xfrm>
            <a:off x="0" y="2787"/>
            <a:ext cx="12192000" cy="6852426"/>
          </a:xfrm>
          <a:prstGeom prst="rect">
            <a:avLst/>
          </a:prstGeom>
          <a:solidFill>
            <a:srgbClr val="231F20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7EE88466-C3A5-4B89-AA72-D5F422C2480C}"/>
              </a:ext>
            </a:extLst>
          </p:cNvPr>
          <p:cNvSpPr/>
          <p:nvPr/>
        </p:nvSpPr>
        <p:spPr>
          <a:xfrm>
            <a:off x="904875" y="0"/>
            <a:ext cx="6905624" cy="6857998"/>
          </a:xfrm>
          <a:prstGeom prst="chevron">
            <a:avLst>
              <a:gd name="adj" fmla="val 49395"/>
            </a:avLst>
          </a:prstGeom>
          <a:solidFill>
            <a:schemeClr val="bg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F114EE-6939-463B-9EB2-0B1F854CC6D2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2E376F-2629-4CBF-8205-34DF4DE66F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7B090D-E0A5-4F1A-BCAF-5C07FBA37381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85DDEE0-2950-42D2-B0FF-4662E3E1A428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C0A9F3E-BD9B-4948-AA8D-6F258A88DFDC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CD78B0E2-0580-4125-A721-ECB1EFF1B419}"/>
              </a:ext>
            </a:extLst>
          </p:cNvPr>
          <p:cNvSpPr/>
          <p:nvPr/>
        </p:nvSpPr>
        <p:spPr>
          <a:xfrm>
            <a:off x="8531686" y="2733472"/>
            <a:ext cx="1424294" cy="1391055"/>
          </a:xfrm>
          <a:prstGeom prst="chevron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524031-F207-4EF8-8F9B-62B765A2AF3F}"/>
              </a:ext>
            </a:extLst>
          </p:cNvPr>
          <p:cNvSpPr txBox="1"/>
          <p:nvPr/>
        </p:nvSpPr>
        <p:spPr>
          <a:xfrm>
            <a:off x="1554875" y="2921167"/>
            <a:ext cx="7791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60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Teamets kraft</a:t>
            </a:r>
            <a:endParaRPr lang="en-US" sz="6000" b="1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8ACAF8-CADB-4494-8C96-508C396BE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-3243" y="6225702"/>
            <a:ext cx="4230125" cy="626725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3A3E6C9-3963-44E5-98AB-9F014710976B}"/>
              </a:ext>
            </a:extLst>
          </p:cNvPr>
          <p:cNvSpPr txBox="1">
            <a:spLocks/>
          </p:cNvSpPr>
          <p:nvPr/>
        </p:nvSpPr>
        <p:spPr>
          <a:xfrm>
            <a:off x="9289330" y="2550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5A909-9F72-4F37-BD6A-A8975D7E9E99}" type="slidenum">
              <a:rPr lang="en-US" smtClean="0">
                <a:latin typeface="Montserrat" panose="00000500000000000000" pitchFamily="2" charset="0"/>
              </a:rPr>
              <a:pPr/>
              <a:t>1</a:t>
            </a:fld>
            <a:endParaRPr lang="en-US" dirty="0">
              <a:latin typeface="Montserrat" panose="000005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820421-6B38-43CD-8054-4C107245E064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A67EBC7-1DFE-48F4-8A3B-50D6780136B2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2F63252-7D9E-4A5F-883D-E453AE292A13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AA210F-DAA9-46C5-BCA7-3E6277B3CF35}"/>
              </a:ext>
            </a:extLst>
          </p:cNvPr>
          <p:cNvCxnSpPr>
            <a:cxnSpLocks/>
          </p:cNvCxnSpPr>
          <p:nvPr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ECECCFB-5E17-464A-8822-D67250B6C76D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BED8011C-6D5F-41C6-9A4C-ACFA23AB6D70}"/>
              </a:ext>
            </a:extLst>
          </p:cNvPr>
          <p:cNvSpPr txBox="1">
            <a:spLocks/>
          </p:cNvSpPr>
          <p:nvPr/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5A909-9F72-4F37-BD6A-A8975D7E9E99}" type="slidenum">
              <a:rPr lang="en-US" smtClean="0">
                <a:latin typeface="Montserrat" panose="00000500000000000000" pitchFamily="2" charset="0"/>
              </a:rPr>
              <a:pPr/>
              <a:t>1</a:t>
            </a:fld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508D6-8BF3-4E88-A763-FEB514848F3F}"/>
              </a:ext>
            </a:extLst>
          </p:cNvPr>
          <p:cNvSpPr txBox="1"/>
          <p:nvPr/>
        </p:nvSpPr>
        <p:spPr>
          <a:xfrm>
            <a:off x="9889445" y="6430598"/>
            <a:ext cx="2378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a-DK" sz="2000" b="1" dirty="0">
                <a:ln w="17780" cmpd="sng">
                  <a:noFill/>
                  <a:prstDash val="solid"/>
                  <a:miter lim="800000"/>
                </a:ln>
                <a:solidFill>
                  <a:srgbClr val="249FC6"/>
                </a:solidFill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Søren Sørensen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3B292C4-298B-4C6E-920C-9E9008CD8535}"/>
              </a:ext>
            </a:extLst>
          </p:cNvPr>
          <p:cNvSpPr/>
          <p:nvPr/>
        </p:nvSpPr>
        <p:spPr>
          <a:xfrm>
            <a:off x="9660845" y="6481914"/>
            <a:ext cx="228600" cy="228600"/>
          </a:xfrm>
          <a:prstGeom prst="star5">
            <a:avLst>
              <a:gd name="adj" fmla="val 25581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41439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BC53A8-8B2B-4590-85AF-9163236C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1" name="Billede 5">
            <a:extLst>
              <a:ext uri="{FF2B5EF4-FFF2-40B4-BE49-F238E27FC236}">
                <a16:creationId xmlns:a16="http://schemas.microsoft.com/office/drawing/2014/main" id="{162D8D9E-65D1-4C18-90B2-25F394297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99" y="255072"/>
            <a:ext cx="3718025" cy="5274577"/>
          </a:xfrm>
          <a:prstGeom prst="rect">
            <a:avLst/>
          </a:prstGeom>
        </p:spPr>
      </p:pic>
      <p:sp>
        <p:nvSpPr>
          <p:cNvPr id="24" name="Tekstfelt 3">
            <a:extLst>
              <a:ext uri="{FF2B5EF4-FFF2-40B4-BE49-F238E27FC236}">
                <a16:creationId xmlns:a16="http://schemas.microsoft.com/office/drawing/2014/main" id="{50A73338-3D26-47B5-A3D5-EEAC6468115B}"/>
              </a:ext>
            </a:extLst>
          </p:cNvPr>
          <p:cNvSpPr txBox="1"/>
          <p:nvPr/>
        </p:nvSpPr>
        <p:spPr>
          <a:xfrm>
            <a:off x="6830143" y="4291643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@</a:t>
            </a:r>
            <a:r>
              <a:rPr lang="da-DK" sz="1600" b="1" dirty="0" err="1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Soren.sor</a:t>
            </a:r>
            <a:endParaRPr lang="da-DK" sz="1600" b="1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25" name="Tekstfelt 8">
            <a:extLst>
              <a:ext uri="{FF2B5EF4-FFF2-40B4-BE49-F238E27FC236}">
                <a16:creationId xmlns:a16="http://schemas.microsoft.com/office/drawing/2014/main" id="{59BE118C-7E60-4A76-A991-8DB55EA12028}"/>
              </a:ext>
            </a:extLst>
          </p:cNvPr>
          <p:cNvSpPr txBox="1"/>
          <p:nvPr/>
        </p:nvSpPr>
        <p:spPr>
          <a:xfrm>
            <a:off x="6795865" y="5063465"/>
            <a:ext cx="206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@Sorenjagerpilot</a:t>
            </a:r>
          </a:p>
        </p:txBody>
      </p:sp>
      <p:sp>
        <p:nvSpPr>
          <p:cNvPr id="26" name="Tekstfelt 4">
            <a:extLst>
              <a:ext uri="{FF2B5EF4-FFF2-40B4-BE49-F238E27FC236}">
                <a16:creationId xmlns:a16="http://schemas.microsoft.com/office/drawing/2014/main" id="{036997EB-CC57-4D1C-9D64-8646D12BAEE4}"/>
              </a:ext>
            </a:extLst>
          </p:cNvPr>
          <p:cNvSpPr txBox="1"/>
          <p:nvPr/>
        </p:nvSpPr>
        <p:spPr>
          <a:xfrm>
            <a:off x="6096000" y="358419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Motivationsforedrag.dk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F611FE1-36E7-48D4-A1B7-AD8C349BABFD}"/>
              </a:ext>
            </a:extLst>
          </p:cNvPr>
          <p:cNvSpPr txBox="1">
            <a:spLocks/>
          </p:cNvSpPr>
          <p:nvPr/>
        </p:nvSpPr>
        <p:spPr>
          <a:xfrm>
            <a:off x="5792016" y="1328351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a-DK" sz="4400" b="1" dirty="0">
                <a:ln w="17780" cmpd="sng">
                  <a:noFill/>
                  <a:prstDash val="solid"/>
                  <a:miter lim="800000"/>
                </a:ln>
                <a:solidFill>
                  <a:srgbClr val="249CC2"/>
                </a:solidFill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Kontakt</a:t>
            </a:r>
            <a:endParaRPr lang="en-US" sz="4400" b="1" dirty="0">
              <a:ln w="17780" cmpd="sng">
                <a:noFill/>
                <a:prstDash val="solid"/>
                <a:miter lim="800000"/>
              </a:ln>
              <a:solidFill>
                <a:srgbClr val="249CC2"/>
              </a:solidFill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008A08-F821-4FF5-9236-DD20DAB7A041}"/>
              </a:ext>
            </a:extLst>
          </p:cNvPr>
          <p:cNvSpPr/>
          <p:nvPr/>
        </p:nvSpPr>
        <p:spPr>
          <a:xfrm>
            <a:off x="6096983" y="4130532"/>
            <a:ext cx="640080" cy="640080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8408E8-2F35-455A-9E9B-9B8930543C36}"/>
              </a:ext>
            </a:extLst>
          </p:cNvPr>
          <p:cNvSpPr/>
          <p:nvPr/>
        </p:nvSpPr>
        <p:spPr>
          <a:xfrm>
            <a:off x="6096000" y="4912702"/>
            <a:ext cx="640080" cy="640080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32DF29-AA0C-4CB3-AFC1-CE66B44B6BD4}"/>
              </a:ext>
            </a:extLst>
          </p:cNvPr>
          <p:cNvSpPr/>
          <p:nvPr/>
        </p:nvSpPr>
        <p:spPr>
          <a:xfrm>
            <a:off x="6186191" y="4219740"/>
            <a:ext cx="461664" cy="4616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0CDB82E-A619-4F29-BAE7-895FEF48CEF0}"/>
              </a:ext>
            </a:extLst>
          </p:cNvPr>
          <p:cNvSpPr/>
          <p:nvPr/>
        </p:nvSpPr>
        <p:spPr>
          <a:xfrm>
            <a:off x="6185208" y="5001910"/>
            <a:ext cx="461664" cy="4616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5F9850C-C159-48EB-8C4D-07E9CC41B9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47" y="5095582"/>
            <a:ext cx="274320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BEB087-9C5D-4083-A9D8-57AB39A25F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59" y="4282118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1974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99CF3E-BDBC-46E6-B47D-B50344C0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18DB836-8412-4089-89AC-D31BB0514D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b="16470"/>
          <a:stretch>
            <a:fillRect/>
          </a:stretch>
        </p:blipFill>
        <p:spPr/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1417034-BAC0-4178-AF43-B5EBB7999659}"/>
              </a:ext>
            </a:extLst>
          </p:cNvPr>
          <p:cNvSpPr txBox="1">
            <a:spLocks/>
          </p:cNvSpPr>
          <p:nvPr/>
        </p:nvSpPr>
        <p:spPr>
          <a:xfrm>
            <a:off x="6699056" y="3156892"/>
            <a:ext cx="4351885" cy="2281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50000"/>
              </a:lnSpc>
              <a:spcBef>
                <a:spcPts val="0"/>
              </a:spcBef>
              <a:buClr>
                <a:srgbClr val="249FC6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latin typeface="Montserrat" panose="00000500000000000000" pitchFamily="2" charset="0"/>
              </a:rPr>
              <a:t>F-16 - 20 år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Clr>
                <a:srgbClr val="249FC6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latin typeface="Montserrat" panose="00000500000000000000" pitchFamily="2" charset="0"/>
              </a:rPr>
              <a:t>SAS - 2 år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Clr>
                <a:srgbClr val="249FC6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latin typeface="Montserrat" panose="00000500000000000000" pitchFamily="2" charset="0"/>
              </a:rPr>
              <a:t>Instruktør, sagsbehandler og chef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Clr>
                <a:srgbClr val="249FC6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latin typeface="Montserrat" panose="00000500000000000000" pitchFamily="2" charset="0"/>
              </a:rPr>
              <a:t>35 krigsmissioner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buClr>
                <a:srgbClr val="249FC6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latin typeface="Montserrat" panose="00000500000000000000" pitchFamily="2" charset="0"/>
              </a:rPr>
              <a:t>Redningskoordinator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5DA12F6-E3D2-4B00-941B-E265927F512A}"/>
              </a:ext>
            </a:extLst>
          </p:cNvPr>
          <p:cNvSpPr txBox="1">
            <a:spLocks/>
          </p:cNvSpPr>
          <p:nvPr/>
        </p:nvSpPr>
        <p:spPr>
          <a:xfrm>
            <a:off x="6699056" y="2134022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ln w="17780" cmpd="sng">
                  <a:noFill/>
                  <a:prstDash val="solid"/>
                  <a:miter lim="800000"/>
                </a:ln>
                <a:latin typeface="Montserrat" panose="00000500000000000000" pitchFamily="2" charset="0"/>
                <a:ea typeface="Verdana" panose="020B0604030504040204" pitchFamily="34" charset="0"/>
              </a:rPr>
              <a:t>SØR</a:t>
            </a:r>
          </a:p>
        </p:txBody>
      </p:sp>
    </p:spTree>
    <p:extLst>
      <p:ext uri="{BB962C8B-B14F-4D97-AF65-F5344CB8AC3E}">
        <p14:creationId xmlns:p14="http://schemas.microsoft.com/office/powerpoint/2010/main" val="1665870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48FBB60-5C3C-47AC-B9B2-6D60257E76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D2867B2-9FF0-48D9-9750-4E4C78C32EED}"/>
              </a:ext>
            </a:extLst>
          </p:cNvPr>
          <p:cNvSpPr/>
          <p:nvPr/>
        </p:nvSpPr>
        <p:spPr>
          <a:xfrm flipH="1">
            <a:off x="0" y="3501957"/>
            <a:ext cx="12192000" cy="3356042"/>
          </a:xfrm>
          <a:custGeom>
            <a:avLst/>
            <a:gdLst>
              <a:gd name="connsiteX0" fmla="*/ 0 w 12192000"/>
              <a:gd name="connsiteY0" fmla="*/ 0 h 5085761"/>
              <a:gd name="connsiteX1" fmla="*/ 0 w 12192000"/>
              <a:gd name="connsiteY1" fmla="*/ 5085761 h 5085761"/>
              <a:gd name="connsiteX2" fmla="*/ 12192000 w 12192000"/>
              <a:gd name="connsiteY2" fmla="*/ 5085761 h 5085761"/>
              <a:gd name="connsiteX3" fmla="*/ 12192000 w 12192000"/>
              <a:gd name="connsiteY3" fmla="*/ 4087149 h 508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85761">
                <a:moveTo>
                  <a:pt x="0" y="0"/>
                </a:moveTo>
                <a:lnTo>
                  <a:pt x="0" y="5085761"/>
                </a:lnTo>
                <a:lnTo>
                  <a:pt x="12192000" y="5085761"/>
                </a:lnTo>
                <a:lnTo>
                  <a:pt x="12192000" y="4087149"/>
                </a:lnTo>
                <a:close/>
              </a:path>
            </a:pathLst>
          </a:custGeom>
          <a:solidFill>
            <a:srgbClr val="231F2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A4A60-496B-42E3-84D3-38935F47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76200" y="6515786"/>
            <a:ext cx="1924050" cy="2850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BC313C-3BF2-4DD7-9F37-CC24E5AFCA77}"/>
              </a:ext>
            </a:extLst>
          </p:cNvPr>
          <p:cNvSpPr txBox="1"/>
          <p:nvPr/>
        </p:nvSpPr>
        <p:spPr>
          <a:xfrm>
            <a:off x="4566802" y="5515886"/>
            <a:ext cx="77914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F–16 Fighting Falcon</a:t>
            </a:r>
            <a:endParaRPr lang="en-US" sz="4400" b="1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3D394-175C-4A29-ACE3-1DC26D0C7E2E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614CB1E-4BA8-4E79-934F-A5B2DEC0622A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A954F14-5D18-46BE-B610-149946CC3DBC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630CEE4-4CAB-4021-B43C-E5B755E27F49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78841D5-9092-4BC8-9AC4-3A3C8FBCCDFE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FB153F-3CA2-4A01-896D-9022DC3E4A6F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CE55D21-100A-48B7-B784-45C9ED0458C3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8B9A5E-3327-4BCB-B6A4-5F296BDF1992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91FFC58-5698-45CD-8073-4CF379BBFD74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991DB8F-0BD9-4319-8934-538BEEA8AA6D}"/>
              </a:ext>
            </a:extLst>
          </p:cNvPr>
          <p:cNvSpPr txBox="1">
            <a:spLocks/>
          </p:cNvSpPr>
          <p:nvPr/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5A909-9F72-4F37-BD6A-A8975D7E9E99}" type="slidenum">
              <a:rPr lang="en-US" smtClean="0">
                <a:latin typeface="Montserrat" panose="00000500000000000000" pitchFamily="2" charset="0"/>
              </a:rPr>
              <a:pPr/>
              <a:t>3</a:t>
            </a:fld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1823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8F4940-0A86-43FA-9AAF-C5C0F34A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t>4</a:t>
            </a:fld>
            <a:endParaRPr lang="en-US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965D235-03A9-412A-921C-06CAE386D1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4654"/>
          <a:stretch/>
        </p:blipFill>
        <p:spPr>
          <a:xfrm>
            <a:off x="728454" y="-87143"/>
            <a:ext cx="5080000" cy="6858000"/>
          </a:xfrm>
        </p:spPr>
      </p:pic>
      <p:sp>
        <p:nvSpPr>
          <p:cNvPr id="30" name="Titel 1">
            <a:extLst>
              <a:ext uri="{FF2B5EF4-FFF2-40B4-BE49-F238E27FC236}">
                <a16:creationId xmlns:a16="http://schemas.microsoft.com/office/drawing/2014/main" id="{6CAB1B5B-D9EC-4247-9321-EC12A80A81F6}"/>
              </a:ext>
            </a:extLst>
          </p:cNvPr>
          <p:cNvSpPr txBox="1">
            <a:spLocks/>
          </p:cNvSpPr>
          <p:nvPr/>
        </p:nvSpPr>
        <p:spPr>
          <a:xfrm>
            <a:off x="6809003" y="777172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 dirty="0">
                <a:ln w="17780" cmpd="sng">
                  <a:noFill/>
                  <a:prstDash val="solid"/>
                  <a:miter lim="800000"/>
                </a:ln>
                <a:latin typeface="Montserrat" panose="00000500000000000000" pitchFamily="2" charset="0"/>
                <a:ea typeface="Verdana" panose="020B0604030504040204" pitchFamily="34" charset="0"/>
              </a:rPr>
              <a:t>Kig Op!</a:t>
            </a:r>
          </a:p>
        </p:txBody>
      </p:sp>
      <p:pic>
        <p:nvPicPr>
          <p:cNvPr id="37" name="Pladsholder til indhold 4">
            <a:extLst>
              <a:ext uri="{FF2B5EF4-FFF2-40B4-BE49-F238E27FC236}">
                <a16:creationId xmlns:a16="http://schemas.microsoft.com/office/drawing/2014/main" id="{29008223-6B50-41FD-BD05-9FBF0EAEFB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9" y="6483611"/>
            <a:ext cx="1782469" cy="28724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B1209C-3470-4134-861F-534D5E2A4A36}"/>
              </a:ext>
            </a:extLst>
          </p:cNvPr>
          <p:cNvCxnSpPr>
            <a:cxnSpLocks/>
          </p:cNvCxnSpPr>
          <p:nvPr/>
        </p:nvCxnSpPr>
        <p:spPr>
          <a:xfrm flipV="1">
            <a:off x="366223" y="5365750"/>
            <a:ext cx="0" cy="990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79AC6D-4A96-4096-B57C-72702649AE5D}"/>
              </a:ext>
            </a:extLst>
          </p:cNvPr>
          <p:cNvGrpSpPr/>
          <p:nvPr/>
        </p:nvGrpSpPr>
        <p:grpSpPr>
          <a:xfrm flipV="1">
            <a:off x="220967" y="4970261"/>
            <a:ext cx="290512" cy="290512"/>
            <a:chOff x="11349038" y="2495549"/>
            <a:chExt cx="400051" cy="40005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4009513-7C02-41B9-8C0F-443D58839C3A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CB17D0A-A6EA-4A2F-ABF5-A74F110F7B24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BB8B4B-B613-40B8-B7A7-6D5272F34D8F}"/>
              </a:ext>
            </a:extLst>
          </p:cNvPr>
          <p:cNvGrpSpPr/>
          <p:nvPr/>
        </p:nvGrpSpPr>
        <p:grpSpPr>
          <a:xfrm>
            <a:off x="6809003" y="4768014"/>
            <a:ext cx="4546225" cy="1312814"/>
            <a:chOff x="6809003" y="4768014"/>
            <a:chExt cx="4546225" cy="1312814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99A3037-8727-413F-B717-84AC4A64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9003" y="4768014"/>
              <a:ext cx="4546225" cy="1312814"/>
            </a:xfrm>
            <a:custGeom>
              <a:avLst/>
              <a:gdLst>
                <a:gd name="T0" fmla="*/ 2231 w 2431"/>
                <a:gd name="T1" fmla="*/ 355 h 702"/>
                <a:gd name="T2" fmla="*/ 2431 w 2431"/>
                <a:gd name="T3" fmla="*/ 702 h 702"/>
                <a:gd name="T4" fmla="*/ 0 w 2431"/>
                <a:gd name="T5" fmla="*/ 702 h 702"/>
                <a:gd name="T6" fmla="*/ 405 w 2431"/>
                <a:gd name="T7" fmla="*/ 0 h 702"/>
                <a:gd name="T8" fmla="*/ 2026 w 2431"/>
                <a:gd name="T9" fmla="*/ 0 h 702"/>
                <a:gd name="T10" fmla="*/ 2190 w 2431"/>
                <a:gd name="T11" fmla="*/ 285 h 702"/>
                <a:gd name="T12" fmla="*/ 2231 w 2431"/>
                <a:gd name="T13" fmla="*/ 355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1" h="702">
                  <a:moveTo>
                    <a:pt x="2231" y="355"/>
                  </a:moveTo>
                  <a:lnTo>
                    <a:pt x="2431" y="702"/>
                  </a:lnTo>
                  <a:lnTo>
                    <a:pt x="0" y="702"/>
                  </a:lnTo>
                  <a:lnTo>
                    <a:pt x="405" y="0"/>
                  </a:lnTo>
                  <a:lnTo>
                    <a:pt x="2026" y="0"/>
                  </a:lnTo>
                  <a:lnTo>
                    <a:pt x="2190" y="285"/>
                  </a:lnTo>
                  <a:lnTo>
                    <a:pt x="2231" y="355"/>
                  </a:lnTo>
                  <a:close/>
                </a:path>
              </a:pathLst>
            </a:custGeom>
            <a:solidFill>
              <a:srgbClr val="249CC2"/>
            </a:solidFill>
            <a:ln>
              <a:noFill/>
            </a:ln>
            <a:effectLst>
              <a:outerShdw blurRad="762000" dist="254000" dir="5400000" algn="ctr" rotWithShape="0">
                <a:srgbClr val="000000">
                  <a:alpha val="3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DAC03-B94C-4670-9187-F455628B3A26}"/>
                </a:ext>
              </a:extLst>
            </p:cNvPr>
            <p:cNvSpPr txBox="1"/>
            <p:nvPr/>
          </p:nvSpPr>
          <p:spPr>
            <a:xfrm>
              <a:off x="7445006" y="5248708"/>
              <a:ext cx="32742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0"/>
              <a:r>
                <a:rPr lang="da-DK" sz="2400" b="1" kern="0" dirty="0">
                  <a:solidFill>
                    <a:srgbClr val="FFFFFF"/>
                  </a:solidFill>
                  <a:latin typeface="Montserrat" panose="00000500000000000000" pitchFamily="2" charset="0"/>
                  <a:ea typeface="Verdana" panose="020B0604030504040204" pitchFamily="34" charset="0"/>
                </a:rPr>
                <a:t>Overlevelse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305A6A-8908-4612-AD56-89610148F714}"/>
              </a:ext>
            </a:extLst>
          </p:cNvPr>
          <p:cNvGrpSpPr/>
          <p:nvPr/>
        </p:nvGrpSpPr>
        <p:grpSpPr>
          <a:xfrm>
            <a:off x="7445006" y="3432175"/>
            <a:ext cx="3274218" cy="1312814"/>
            <a:chOff x="7445006" y="3432175"/>
            <a:chExt cx="3274218" cy="1312814"/>
          </a:xfrm>
        </p:grpSpPr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83CF9BCE-D600-4AB6-BEBE-F25860F7B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330" y="3432175"/>
              <a:ext cx="3029570" cy="1312814"/>
            </a:xfrm>
            <a:custGeom>
              <a:avLst/>
              <a:gdLst>
                <a:gd name="T0" fmla="*/ 1435 w 1620"/>
                <a:gd name="T1" fmla="*/ 382 h 702"/>
                <a:gd name="T2" fmla="*/ 1620 w 1620"/>
                <a:gd name="T3" fmla="*/ 702 h 702"/>
                <a:gd name="T4" fmla="*/ 0 w 1620"/>
                <a:gd name="T5" fmla="*/ 702 h 702"/>
                <a:gd name="T6" fmla="*/ 405 w 1620"/>
                <a:gd name="T7" fmla="*/ 0 h 702"/>
                <a:gd name="T8" fmla="*/ 1215 w 1620"/>
                <a:gd name="T9" fmla="*/ 0 h 702"/>
                <a:gd name="T10" fmla="*/ 1409 w 1620"/>
                <a:gd name="T11" fmla="*/ 338 h 702"/>
                <a:gd name="T12" fmla="*/ 1435 w 1620"/>
                <a:gd name="T13" fmla="*/ 38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0" h="702">
                  <a:moveTo>
                    <a:pt x="1435" y="382"/>
                  </a:moveTo>
                  <a:lnTo>
                    <a:pt x="1620" y="702"/>
                  </a:lnTo>
                  <a:lnTo>
                    <a:pt x="0" y="702"/>
                  </a:lnTo>
                  <a:lnTo>
                    <a:pt x="405" y="0"/>
                  </a:lnTo>
                  <a:lnTo>
                    <a:pt x="1215" y="0"/>
                  </a:lnTo>
                  <a:lnTo>
                    <a:pt x="1409" y="338"/>
                  </a:lnTo>
                  <a:lnTo>
                    <a:pt x="1435" y="38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914330"/>
              <a:endParaRPr lang="en-US" sz="2200" dirty="0">
                <a:solidFill>
                  <a:srgbClr val="222222"/>
                </a:solidFill>
                <a:latin typeface="Montserrat Bold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2E9E4D-81E0-4DD8-ABC1-83434CF92D7D}"/>
                </a:ext>
              </a:extLst>
            </p:cNvPr>
            <p:cNvSpPr txBox="1"/>
            <p:nvPr/>
          </p:nvSpPr>
          <p:spPr>
            <a:xfrm>
              <a:off x="7445006" y="3997449"/>
              <a:ext cx="32742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0"/>
              <a:r>
                <a:rPr lang="da-DK" sz="2000" b="1" kern="0" dirty="0">
                  <a:solidFill>
                    <a:srgbClr val="FFFFFF"/>
                  </a:solidFill>
                  <a:latin typeface="Montserrat" panose="00000500000000000000" pitchFamily="2" charset="0"/>
                  <a:ea typeface="Verdana" panose="020B0604030504040204" pitchFamily="34" charset="0"/>
                </a:rPr>
                <a:t>Missionen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AC535D-8CC0-4B25-AF41-239EF0E58025}"/>
              </a:ext>
            </a:extLst>
          </p:cNvPr>
          <p:cNvGrpSpPr/>
          <p:nvPr/>
        </p:nvGrpSpPr>
        <p:grpSpPr>
          <a:xfrm>
            <a:off x="8100651" y="2107849"/>
            <a:ext cx="1962928" cy="1312814"/>
            <a:chOff x="8100651" y="2107849"/>
            <a:chExt cx="1962928" cy="1312814"/>
          </a:xfrm>
        </p:grpSpPr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807DF1AB-B13A-4BCF-BA24-06209E49E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3788" y="2107849"/>
              <a:ext cx="1516655" cy="1312814"/>
            </a:xfrm>
            <a:custGeom>
              <a:avLst/>
              <a:gdLst>
                <a:gd name="T0" fmla="*/ 664 w 811"/>
                <a:gd name="T1" fmla="*/ 447 h 702"/>
                <a:gd name="T2" fmla="*/ 811 w 811"/>
                <a:gd name="T3" fmla="*/ 702 h 702"/>
                <a:gd name="T4" fmla="*/ 0 w 811"/>
                <a:gd name="T5" fmla="*/ 702 h 702"/>
                <a:gd name="T6" fmla="*/ 406 w 811"/>
                <a:gd name="T7" fmla="*/ 0 h 702"/>
                <a:gd name="T8" fmla="*/ 635 w 811"/>
                <a:gd name="T9" fmla="*/ 397 h 702"/>
                <a:gd name="T10" fmla="*/ 664 w 811"/>
                <a:gd name="T11" fmla="*/ 44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1" h="702">
                  <a:moveTo>
                    <a:pt x="664" y="447"/>
                  </a:moveTo>
                  <a:lnTo>
                    <a:pt x="811" y="702"/>
                  </a:lnTo>
                  <a:lnTo>
                    <a:pt x="0" y="702"/>
                  </a:lnTo>
                  <a:lnTo>
                    <a:pt x="406" y="0"/>
                  </a:lnTo>
                  <a:lnTo>
                    <a:pt x="635" y="397"/>
                  </a:lnTo>
                  <a:lnTo>
                    <a:pt x="664" y="447"/>
                  </a:lnTo>
                  <a:close/>
                </a:path>
              </a:pathLst>
            </a:custGeom>
            <a:solidFill>
              <a:srgbClr val="249CC2"/>
            </a:solidFill>
            <a:ln>
              <a:noFill/>
            </a:ln>
            <a:effectLst>
              <a:outerShdw blurRad="38100" dist="12700" dir="5400000" algn="ctr" rotWithShape="0">
                <a:srgbClr val="000000">
                  <a:alpha val="15000"/>
                </a:srgbClr>
              </a:outerShdw>
            </a:effectLst>
          </p:spPr>
          <p:txBody>
            <a:bodyPr vert="horz" wrap="square" lIns="0" tIns="27432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defTabSz="914330"/>
              <a:endParaRPr lang="en-US" dirty="0">
                <a:solidFill>
                  <a:srgbClr val="222222"/>
                </a:solidFill>
                <a:latin typeface="Montserrat Bold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B271A5-10BF-46EC-9C49-9B1F6E643CCE}"/>
                </a:ext>
              </a:extLst>
            </p:cNvPr>
            <p:cNvSpPr txBox="1"/>
            <p:nvPr/>
          </p:nvSpPr>
          <p:spPr>
            <a:xfrm>
              <a:off x="8100651" y="2912832"/>
              <a:ext cx="19629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0"/>
              <a:r>
                <a:rPr lang="da-DK" sz="1600" b="1" kern="0" dirty="0">
                  <a:solidFill>
                    <a:srgbClr val="FFFFFF"/>
                  </a:solidFill>
                  <a:latin typeface="Montserrat" panose="00000500000000000000" pitchFamily="2" charset="0"/>
                  <a:ea typeface="Verdana" panose="020B0604030504040204" pitchFamily="34" charset="0"/>
                </a:rPr>
                <a:t>Træning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4377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A4C6686-75B7-450D-B50B-658508BECC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r="16019"/>
          <a:stretch/>
        </p:blipFill>
        <p:spPr>
          <a:xfrm>
            <a:off x="0" y="0"/>
            <a:ext cx="6991350" cy="6858000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918B208-3684-415A-BAB2-105B5E088E3A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A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A69A84-58F0-4093-8A1C-E7CE4AAB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5F7FA-4B28-44C4-8D56-736AEAA9D4CA}"/>
              </a:ext>
            </a:extLst>
          </p:cNvPr>
          <p:cNvSpPr/>
          <p:nvPr/>
        </p:nvSpPr>
        <p:spPr>
          <a:xfrm>
            <a:off x="5671517" y="1600200"/>
            <a:ext cx="5006008" cy="3971925"/>
          </a:xfrm>
          <a:prstGeom prst="roundRect">
            <a:avLst>
              <a:gd name="adj" fmla="val 1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1CB2169-9E12-4187-8817-876BE46ED8DF}"/>
              </a:ext>
            </a:extLst>
          </p:cNvPr>
          <p:cNvSpPr txBox="1">
            <a:spLocks/>
          </p:cNvSpPr>
          <p:nvPr/>
        </p:nvSpPr>
        <p:spPr>
          <a:xfrm>
            <a:off x="6009109" y="2384587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da-DK" sz="4400" b="1" dirty="0">
                <a:ln w="17780" cmpd="sng">
                  <a:noFill/>
                  <a:prstDash val="solid"/>
                  <a:miter lim="800000"/>
                </a:ln>
                <a:solidFill>
                  <a:srgbClr val="249CC2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Træning</a:t>
            </a:r>
            <a:endParaRPr lang="en-US" sz="4400" b="1" dirty="0">
              <a:ln w="17780" cmpd="sng">
                <a:noFill/>
                <a:prstDash val="solid"/>
                <a:miter lim="800000"/>
              </a:ln>
              <a:solidFill>
                <a:srgbClr val="249CC2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731A1-FEDF-462F-BE6F-C25542DBE2B5}"/>
              </a:ext>
            </a:extLst>
          </p:cNvPr>
          <p:cNvSpPr txBox="1"/>
          <p:nvPr/>
        </p:nvSpPr>
        <p:spPr>
          <a:xfrm>
            <a:off x="5875915" y="3361916"/>
            <a:ext cx="4597212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800" b="1" dirty="0">
                <a:latin typeface="Montserrat" panose="00000500000000000000" pitchFamily="2" charset="0"/>
                <a:ea typeface="Verdana" pitchFamily="34" charset="0"/>
                <a:cs typeface="Verdana" pitchFamily="34" charset="0"/>
              </a:rPr>
              <a:t>Train As You Fight &amp;</a:t>
            </a:r>
          </a:p>
          <a:p>
            <a:pPr marL="0" indent="0" algn="ctr">
              <a:lnSpc>
                <a:spcPts val="3500"/>
              </a:lnSpc>
              <a:buNone/>
            </a:pPr>
            <a:r>
              <a:rPr lang="en-US" sz="2800" b="1" dirty="0">
                <a:latin typeface="Montserrat" panose="00000500000000000000" pitchFamily="2" charset="0"/>
                <a:ea typeface="Verdana" pitchFamily="34" charset="0"/>
                <a:cs typeface="Verdana" pitchFamily="34" charset="0"/>
              </a:rPr>
              <a:t>Fight As You Train</a:t>
            </a:r>
            <a:endParaRPr lang="en-US" sz="32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C7EFE-6954-491D-ACA7-5A187869E57E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44510C-9A81-4E8B-BA78-91150BE5C721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C19B45-8A7E-4D4A-A665-9F22E87F16FF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82715C-51E5-4C5F-B97F-8612078E1F22}"/>
              </a:ext>
            </a:extLst>
          </p:cNvPr>
          <p:cNvCxnSpPr>
            <a:cxnSpLocks/>
          </p:cNvCxnSpPr>
          <p:nvPr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ladsholder til indhold 4">
            <a:extLst>
              <a:ext uri="{FF2B5EF4-FFF2-40B4-BE49-F238E27FC236}">
                <a16:creationId xmlns:a16="http://schemas.microsoft.com/office/drawing/2014/main" id="{A85E0167-D402-4CF2-A5C0-AB0D06BE55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9" y="6483611"/>
            <a:ext cx="1782469" cy="28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792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E356DE1-B7BB-414D-A9D4-22212E283DD1}"/>
              </a:ext>
            </a:extLst>
          </p:cNvPr>
          <p:cNvSpPr/>
          <p:nvPr/>
        </p:nvSpPr>
        <p:spPr>
          <a:xfrm>
            <a:off x="3824242" y="2306313"/>
            <a:ext cx="1655748" cy="1655748"/>
          </a:xfrm>
          <a:prstGeom prst="ellipse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69A851-F60C-4326-9755-15F7EE01426F}"/>
              </a:ext>
            </a:extLst>
          </p:cNvPr>
          <p:cNvSpPr/>
          <p:nvPr/>
        </p:nvSpPr>
        <p:spPr>
          <a:xfrm>
            <a:off x="2628900" y="4248150"/>
            <a:ext cx="3981450" cy="1247775"/>
          </a:xfrm>
          <a:prstGeom prst="roundRect">
            <a:avLst>
              <a:gd name="adj" fmla="val 13637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BECD74-A974-421A-96E6-9480CAE16573}"/>
              </a:ext>
            </a:extLst>
          </p:cNvPr>
          <p:cNvSpPr/>
          <p:nvPr/>
        </p:nvSpPr>
        <p:spPr>
          <a:xfrm>
            <a:off x="2766967" y="4377089"/>
            <a:ext cx="1657350" cy="992663"/>
          </a:xfrm>
          <a:prstGeom prst="ellipse">
            <a:avLst/>
          </a:prstGeom>
          <a:solidFill>
            <a:srgbClr val="231F20"/>
          </a:solidFill>
          <a:ln>
            <a:noFill/>
          </a:ln>
          <a:effectLst>
            <a:outerShdw blurRad="889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28B91B-8C57-4052-AE1D-19C56602AD40}"/>
              </a:ext>
            </a:extLst>
          </p:cNvPr>
          <p:cNvSpPr/>
          <p:nvPr/>
        </p:nvSpPr>
        <p:spPr>
          <a:xfrm>
            <a:off x="4814900" y="4377089"/>
            <a:ext cx="1657350" cy="992663"/>
          </a:xfrm>
          <a:prstGeom prst="ellipse">
            <a:avLst/>
          </a:prstGeom>
          <a:solidFill>
            <a:srgbClr val="231F20"/>
          </a:solidFill>
          <a:ln>
            <a:noFill/>
          </a:ln>
          <a:effectLst>
            <a:outerShdw blurRad="889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kstfelt 6">
            <a:extLst>
              <a:ext uri="{FF2B5EF4-FFF2-40B4-BE49-F238E27FC236}">
                <a16:creationId xmlns:a16="http://schemas.microsoft.com/office/drawing/2014/main" id="{F1327159-DD9E-40BF-AC12-E5B5EE65CEBA}"/>
              </a:ext>
            </a:extLst>
          </p:cNvPr>
          <p:cNvSpPr txBox="1"/>
          <p:nvPr/>
        </p:nvSpPr>
        <p:spPr>
          <a:xfrm>
            <a:off x="5132859" y="4704143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Mening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716D-4306-4545-B996-0340DE7C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A912770A-F4CF-4715-958D-6C5C963972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r="3788"/>
          <a:stretch/>
        </p:blipFill>
        <p:spPr>
          <a:xfrm>
            <a:off x="7027814" y="952500"/>
            <a:ext cx="3609975" cy="2304461"/>
          </a:xfrm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51B334C9-0EC9-49D2-AAC4-80A5554B43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19596"/>
          <a:stretch>
            <a:fillRect/>
          </a:stretch>
        </p:blipFill>
        <p:spPr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F86ABE3-85B3-4063-BE4F-3E87ACE41354}"/>
              </a:ext>
            </a:extLst>
          </p:cNvPr>
          <p:cNvSpPr txBox="1">
            <a:spLocks/>
          </p:cNvSpPr>
          <p:nvPr/>
        </p:nvSpPr>
        <p:spPr>
          <a:xfrm>
            <a:off x="752475" y="1159221"/>
            <a:ext cx="4495730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a-DK" sz="4400" b="1" dirty="0">
                <a:ln w="17780" cmpd="sng">
                  <a:noFill/>
                  <a:prstDash val="solid"/>
                  <a:miter lim="800000"/>
                </a:ln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Missionen</a:t>
            </a:r>
          </a:p>
        </p:txBody>
      </p:sp>
      <p:sp>
        <p:nvSpPr>
          <p:cNvPr id="10" name="Tekstfelt 2">
            <a:extLst>
              <a:ext uri="{FF2B5EF4-FFF2-40B4-BE49-F238E27FC236}">
                <a16:creationId xmlns:a16="http://schemas.microsoft.com/office/drawing/2014/main" id="{EC42DE65-B8AE-46B2-924B-EB656D93708F}"/>
              </a:ext>
            </a:extLst>
          </p:cNvPr>
          <p:cNvSpPr txBox="1"/>
          <p:nvPr/>
        </p:nvSpPr>
        <p:spPr>
          <a:xfrm>
            <a:off x="752475" y="2978119"/>
            <a:ext cx="1292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249CC2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Fokus</a:t>
            </a:r>
          </a:p>
        </p:txBody>
      </p:sp>
      <p:sp>
        <p:nvSpPr>
          <p:cNvPr id="11" name="Tekstfelt 3">
            <a:extLst>
              <a:ext uri="{FF2B5EF4-FFF2-40B4-BE49-F238E27FC236}">
                <a16:creationId xmlns:a16="http://schemas.microsoft.com/office/drawing/2014/main" id="{5056B35A-AFB6-40A0-9B9A-FDDE9769C7AC}"/>
              </a:ext>
            </a:extLst>
          </p:cNvPr>
          <p:cNvSpPr txBox="1"/>
          <p:nvPr/>
        </p:nvSpPr>
        <p:spPr>
          <a:xfrm>
            <a:off x="752475" y="4673365"/>
            <a:ext cx="232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249CC2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Tryghed</a:t>
            </a:r>
          </a:p>
        </p:txBody>
      </p:sp>
      <p:sp>
        <p:nvSpPr>
          <p:cNvPr id="13" name="Tekstfelt 6">
            <a:extLst>
              <a:ext uri="{FF2B5EF4-FFF2-40B4-BE49-F238E27FC236}">
                <a16:creationId xmlns:a16="http://schemas.microsoft.com/office/drawing/2014/main" id="{8C74DB6B-707B-45EE-A500-43C7D92C5CCE}"/>
              </a:ext>
            </a:extLst>
          </p:cNvPr>
          <p:cNvSpPr txBox="1"/>
          <p:nvPr/>
        </p:nvSpPr>
        <p:spPr>
          <a:xfrm>
            <a:off x="3949840" y="2954407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Missionen</a:t>
            </a:r>
          </a:p>
        </p:txBody>
      </p:sp>
      <p:sp>
        <p:nvSpPr>
          <p:cNvPr id="25" name="Tekstfelt 6">
            <a:extLst>
              <a:ext uri="{FF2B5EF4-FFF2-40B4-BE49-F238E27FC236}">
                <a16:creationId xmlns:a16="http://schemas.microsoft.com/office/drawing/2014/main" id="{4002D514-E209-4375-9AB1-0C47F975B7BF}"/>
              </a:ext>
            </a:extLst>
          </p:cNvPr>
          <p:cNvSpPr txBox="1"/>
          <p:nvPr/>
        </p:nvSpPr>
        <p:spPr>
          <a:xfrm>
            <a:off x="3243623" y="470414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Tillid</a:t>
            </a:r>
          </a:p>
        </p:txBody>
      </p:sp>
    </p:spTree>
    <p:extLst>
      <p:ext uri="{BB962C8B-B14F-4D97-AF65-F5344CB8AC3E}">
        <p14:creationId xmlns:p14="http://schemas.microsoft.com/office/powerpoint/2010/main" val="31923253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3" grpId="0" animBg="1"/>
      <p:bldP spid="26" grpId="0" animBg="1"/>
      <p:bldP spid="28" grpId="0"/>
      <p:bldP spid="10" grpId="0"/>
      <p:bldP spid="11" grpId="0"/>
      <p:bldP spid="1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E06DD-7A2A-4EAC-9CAB-05A14700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7F39A56-A3C7-4866-8DCA-9334793407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D8D0CC-129D-48ED-85A9-DC3F36B217B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231F20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0BCD2DD-6F6E-4DBB-9C1B-64D809E2C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r="21307"/>
          <a:stretch/>
        </p:blipFill>
        <p:spPr>
          <a:xfrm>
            <a:off x="7183438" y="1154112"/>
            <a:ext cx="3921125" cy="4549776"/>
          </a:xfrm>
        </p:spPr>
      </p:pic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F8BB735F-C284-4388-99EC-C593EB9FA998}"/>
              </a:ext>
            </a:extLst>
          </p:cNvPr>
          <p:cNvSpPr txBox="1">
            <a:spLocks/>
          </p:cNvSpPr>
          <p:nvPr/>
        </p:nvSpPr>
        <p:spPr>
          <a:xfrm>
            <a:off x="630458" y="2823424"/>
            <a:ext cx="4351885" cy="2281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rgbClr val="24A4CC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bg1"/>
                </a:solidFill>
                <a:latin typeface="Montserrat" panose="00000500000000000000" pitchFamily="2" charset="0"/>
              </a:rPr>
              <a:t>Fleksibelt lederskab</a:t>
            </a: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rgbClr val="24A4CC"/>
              </a:buClr>
              <a:buFont typeface="Wingdings" panose="05000000000000000000" pitchFamily="2" charset="2"/>
              <a:buChar char="§"/>
            </a:pPr>
            <a:r>
              <a:rPr lang="da-DK" sz="1600" dirty="0">
                <a:solidFill>
                  <a:schemeClr val="bg1"/>
                </a:solidFill>
                <a:latin typeface="Montserrat" panose="00000500000000000000" pitchFamily="2" charset="0"/>
              </a:rPr>
              <a:t>Det kendte ukendte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BD26851-1192-4E6B-8F84-2AA14F8F429F}"/>
              </a:ext>
            </a:extLst>
          </p:cNvPr>
          <p:cNvSpPr txBox="1">
            <a:spLocks/>
          </p:cNvSpPr>
          <p:nvPr/>
        </p:nvSpPr>
        <p:spPr>
          <a:xfrm>
            <a:off x="630458" y="1755420"/>
            <a:ext cx="5161580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a-DK" sz="44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Missionsledelse</a:t>
            </a:r>
            <a:endParaRPr lang="en-US" sz="4400" b="1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30D9D4-319D-48E0-9611-BFC2E9023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/>
          <a:stretch/>
        </p:blipFill>
        <p:spPr>
          <a:xfrm>
            <a:off x="76200" y="6515786"/>
            <a:ext cx="1924050" cy="2850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7EB0F63-59A6-4912-A0A6-F14E0FAD7344}"/>
              </a:ext>
            </a:extLst>
          </p:cNvPr>
          <p:cNvGrpSpPr/>
          <p:nvPr/>
        </p:nvGrpSpPr>
        <p:grpSpPr>
          <a:xfrm flipV="1">
            <a:off x="268269" y="4756013"/>
            <a:ext cx="290512" cy="1386089"/>
            <a:chOff x="11627644" y="952500"/>
            <a:chExt cx="290512" cy="138608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DF4134-BAD3-4403-A900-E696C7B4BC7C}"/>
                </a:ext>
              </a:extLst>
            </p:cNvPr>
            <p:cNvCxnSpPr>
              <a:cxnSpLocks/>
            </p:cNvCxnSpPr>
            <p:nvPr/>
          </p:nvCxnSpPr>
          <p:spPr>
            <a:xfrm>
              <a:off x="11762766" y="952500"/>
              <a:ext cx="0" cy="9906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F166D0D-9EAB-45EE-ACFC-868F077F6F35}"/>
                </a:ext>
              </a:extLst>
            </p:cNvPr>
            <p:cNvGrpSpPr/>
            <p:nvPr/>
          </p:nvGrpSpPr>
          <p:grpSpPr>
            <a:xfrm>
              <a:off x="11627644" y="2048077"/>
              <a:ext cx="290512" cy="290512"/>
              <a:chOff x="11349038" y="2495549"/>
              <a:chExt cx="400051" cy="40005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C1BD00A-B243-4A23-9D93-8DA82C3671D4}"/>
                  </a:ext>
                </a:extLst>
              </p:cNvPr>
              <p:cNvSpPr/>
              <p:nvPr/>
            </p:nvSpPr>
            <p:spPr>
              <a:xfrm>
                <a:off x="11453813" y="2600324"/>
                <a:ext cx="190500" cy="1905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1CCCE40-114E-4B48-8F43-A7AC28E641E2}"/>
                  </a:ext>
                </a:extLst>
              </p:cNvPr>
              <p:cNvSpPr/>
              <p:nvPr/>
            </p:nvSpPr>
            <p:spPr>
              <a:xfrm>
                <a:off x="11349038" y="2495549"/>
                <a:ext cx="400051" cy="40005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63A9D1-C24D-419B-A98F-27B333FB9F94}"/>
              </a:ext>
            </a:extLst>
          </p:cNvPr>
          <p:cNvSpPr txBox="1"/>
          <p:nvPr/>
        </p:nvSpPr>
        <p:spPr>
          <a:xfrm>
            <a:off x="2152580" y="969446"/>
            <a:ext cx="60960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US" sz="4400" b="1" dirty="0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FBE4E-67F4-4903-AC2D-CF6684F9169E}"/>
              </a:ext>
            </a:extLst>
          </p:cNvPr>
          <p:cNvSpPr txBox="1"/>
          <p:nvPr/>
        </p:nvSpPr>
        <p:spPr>
          <a:xfrm>
            <a:off x="2000250" y="5188056"/>
            <a:ext cx="6096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6834465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6AB69-AFAC-4B50-9BF2-CB95A2E5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5A909-9F72-4F37-BD6A-A8975D7E9E9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EE874632-CD56-45A3-9140-7BEEDBB385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6328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732319B-E200-4793-AA0F-6F11E3D88A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6" r="9086"/>
          <a:stretch>
            <a:fillRect/>
          </a:stretch>
        </p:blipFill>
        <p:spPr>
          <a:effectLst>
            <a:outerShdw blurRad="1778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D0E6939-C490-477D-A07B-32DFBE89AA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8894"/>
          <a:stretch>
            <a:fillRect/>
          </a:stretch>
        </p:blipFill>
        <p:spPr>
          <a:effectLst>
            <a:outerShdw blurRad="1778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BCBC929-3F4C-47FC-9637-3FE909E9D2E3}"/>
              </a:ext>
            </a:extLst>
          </p:cNvPr>
          <p:cNvSpPr txBox="1">
            <a:spLocks/>
          </p:cNvSpPr>
          <p:nvPr/>
        </p:nvSpPr>
        <p:spPr>
          <a:xfrm>
            <a:off x="1516259" y="2750002"/>
            <a:ext cx="4351885" cy="14992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249CC2"/>
              </a:buClr>
              <a:buFont typeface="Wingdings" panose="05000000000000000000" pitchFamily="2" charset="2"/>
              <a:buChar char="§"/>
            </a:pPr>
            <a:r>
              <a:rPr lang="da-DK" sz="1400" dirty="0">
                <a:ln w="17780" cmpd="sng">
                  <a:noFill/>
                  <a:prstDash val="solid"/>
                  <a:miter lim="800000"/>
                </a:ln>
                <a:solidFill>
                  <a:srgbClr val="231F20"/>
                </a:solidFill>
                <a:latin typeface="Montserrat" panose="00000500000000000000" pitchFamily="2" charset="0"/>
              </a:rPr>
              <a:t>Vi har, hvad vi har!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249CC2"/>
              </a:buClr>
              <a:buFont typeface="Wingdings" panose="05000000000000000000" pitchFamily="2" charset="2"/>
              <a:buChar char="§"/>
            </a:pPr>
            <a:r>
              <a:rPr lang="da-DK" sz="1400" dirty="0">
                <a:latin typeface="Montserrat" panose="00000500000000000000" pitchFamily="2" charset="0"/>
              </a:rPr>
              <a:t>Relationen</a:t>
            </a:r>
          </a:p>
          <a:p>
            <a:pPr marL="0" indent="0">
              <a:lnSpc>
                <a:spcPct val="150000"/>
              </a:lnSpc>
              <a:buClr>
                <a:srgbClr val="249CC2"/>
              </a:buClr>
              <a:buNone/>
            </a:pP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E65F737-B62A-45FD-83A4-1851FF139EDB}"/>
              </a:ext>
            </a:extLst>
          </p:cNvPr>
          <p:cNvSpPr txBox="1">
            <a:spLocks/>
          </p:cNvSpPr>
          <p:nvPr/>
        </p:nvSpPr>
        <p:spPr>
          <a:xfrm>
            <a:off x="1516259" y="1115879"/>
            <a:ext cx="4330824" cy="82003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a-DK" sz="4400" b="1" dirty="0">
                <a:ln w="17780" cmpd="sng">
                  <a:noFill/>
                  <a:prstDash val="solid"/>
                  <a:miter lim="800000"/>
                </a:ln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Overlevelse</a:t>
            </a:r>
            <a:endParaRPr lang="en-US" sz="4400" b="1" dirty="0">
              <a:ln w="17780" cmpd="sng">
                <a:noFill/>
                <a:prstDash val="solid"/>
                <a:miter lim="800000"/>
              </a:ln>
              <a:latin typeface="Montserrat" panose="00000500000000000000" pitchFamily="2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7B8056-0F7E-4523-936D-D6A7AD693BDA}"/>
              </a:ext>
            </a:extLst>
          </p:cNvPr>
          <p:cNvSpPr txBox="1"/>
          <p:nvPr/>
        </p:nvSpPr>
        <p:spPr>
          <a:xfrm>
            <a:off x="1516259" y="2123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90000"/>
              </a:lnSpc>
              <a:spcBef>
                <a:spcPct val="0"/>
              </a:spcBef>
            </a:pPr>
            <a:r>
              <a:rPr lang="da-DK" sz="2000" b="1" dirty="0">
                <a:ln w="17780" cmpd="sng">
                  <a:noFill/>
                  <a:prstDash val="solid"/>
                  <a:miter lim="800000"/>
                </a:ln>
                <a:solidFill>
                  <a:srgbClr val="249CC2"/>
                </a:solidFill>
                <a:latin typeface="Montserrat" panose="00000500000000000000" pitchFamily="2" charset="0"/>
                <a:ea typeface="Verdana" panose="020B0604030504040204" pitchFamily="34" charset="0"/>
                <a:cs typeface="+mj-cs"/>
              </a:rPr>
              <a:t>Accepter virkeligheden</a:t>
            </a:r>
          </a:p>
        </p:txBody>
      </p:sp>
    </p:spTree>
    <p:extLst>
      <p:ext uri="{BB962C8B-B14F-4D97-AF65-F5344CB8AC3E}">
        <p14:creationId xmlns:p14="http://schemas.microsoft.com/office/powerpoint/2010/main" val="1071773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202FFDA-9330-4BA8-A8E6-65842392F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5" b="14974"/>
          <a:stretch/>
        </p:blipFill>
        <p:spPr>
          <a:xfrm>
            <a:off x="0" y="0"/>
            <a:ext cx="12192000" cy="406241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A8D3B3-AF64-47E2-AA2B-C83DB345DFA7}"/>
              </a:ext>
            </a:extLst>
          </p:cNvPr>
          <p:cNvSpPr/>
          <p:nvPr/>
        </p:nvSpPr>
        <p:spPr>
          <a:xfrm>
            <a:off x="801278" y="2922310"/>
            <a:ext cx="5426697" cy="3233393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E3E26-CB27-4421-A332-37000BA1CED5}"/>
              </a:ext>
            </a:extLst>
          </p:cNvPr>
          <p:cNvSpPr/>
          <p:nvPr/>
        </p:nvSpPr>
        <p:spPr>
          <a:xfrm>
            <a:off x="6042582" y="2922310"/>
            <a:ext cx="185394" cy="933254"/>
          </a:xfrm>
          <a:prstGeom prst="rect">
            <a:avLst/>
          </a:prstGeom>
          <a:solidFill>
            <a:srgbClr val="249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D8643-B0DD-470C-ABA7-896E84AAB114}"/>
              </a:ext>
            </a:extLst>
          </p:cNvPr>
          <p:cNvSpPr txBox="1"/>
          <p:nvPr/>
        </p:nvSpPr>
        <p:spPr>
          <a:xfrm>
            <a:off x="1500619" y="4139561"/>
            <a:ext cx="402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Teamets kraft</a:t>
            </a:r>
            <a:endParaRPr lang="en-US" sz="3600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8100D-48CC-48EC-AAAD-C78500A920FE}"/>
              </a:ext>
            </a:extLst>
          </p:cNvPr>
          <p:cNvSpPr txBox="1"/>
          <p:nvPr/>
        </p:nvSpPr>
        <p:spPr>
          <a:xfrm>
            <a:off x="6928756" y="4462726"/>
            <a:ext cx="3762625" cy="1415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49CC2"/>
              </a:buClr>
              <a:buFont typeface="Wingdings" panose="05000000000000000000" pitchFamily="2" charset="2"/>
              <a:buChar char="§"/>
            </a:pPr>
            <a:r>
              <a:rPr lang="da-DK" sz="2000" b="1" dirty="0">
                <a:latin typeface="Montserrat" panose="00000500000000000000" pitchFamily="2" charset="0"/>
                <a:ea typeface="Verdana" panose="020B0604030504040204" pitchFamily="34" charset="0"/>
              </a:rPr>
              <a:t>Vis tillid</a:t>
            </a:r>
          </a:p>
          <a:p>
            <a:pPr marL="285750" indent="-285750">
              <a:lnSpc>
                <a:spcPct val="150000"/>
              </a:lnSpc>
              <a:buClr>
                <a:srgbClr val="249CC2"/>
              </a:buClr>
              <a:buFont typeface="Wingdings" panose="05000000000000000000" pitchFamily="2" charset="2"/>
              <a:buChar char="§"/>
            </a:pPr>
            <a:r>
              <a:rPr lang="da-DK" sz="2000" b="1" dirty="0">
                <a:latin typeface="Montserrat" panose="00000500000000000000" pitchFamily="2" charset="0"/>
                <a:ea typeface="Verdana" panose="020B0604030504040204" pitchFamily="34" charset="0"/>
              </a:rPr>
              <a:t>Vær åben</a:t>
            </a:r>
          </a:p>
          <a:p>
            <a:pPr marL="285750" indent="-285750">
              <a:lnSpc>
                <a:spcPct val="150000"/>
              </a:lnSpc>
              <a:buClr>
                <a:srgbClr val="249CC2"/>
              </a:buClr>
              <a:buFont typeface="Wingdings" panose="05000000000000000000" pitchFamily="2" charset="2"/>
              <a:buChar char="§"/>
            </a:pPr>
            <a:r>
              <a:rPr lang="da-DK" sz="2000" b="1" dirty="0">
                <a:latin typeface="Montserrat" panose="00000500000000000000" pitchFamily="2" charset="0"/>
                <a:ea typeface="Verdana" panose="020B0604030504040204" pitchFamily="34" charset="0"/>
              </a:rPr>
              <a:t>Vær ærlig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BBBC0E-7733-417C-8FCC-7ECF70763B70}"/>
              </a:ext>
            </a:extLst>
          </p:cNvPr>
          <p:cNvGrpSpPr/>
          <p:nvPr/>
        </p:nvGrpSpPr>
        <p:grpSpPr>
          <a:xfrm>
            <a:off x="11594307" y="1890429"/>
            <a:ext cx="290512" cy="290512"/>
            <a:chOff x="11349038" y="2495549"/>
            <a:chExt cx="400051" cy="40005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7D7BB8-09FA-41BF-ACB5-F2F18DD0AF09}"/>
                </a:ext>
              </a:extLst>
            </p:cNvPr>
            <p:cNvSpPr/>
            <p:nvPr/>
          </p:nvSpPr>
          <p:spPr>
            <a:xfrm>
              <a:off x="11453813" y="2600324"/>
              <a:ext cx="190500" cy="19050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D23756E-EE5A-4CD7-B7D4-789F67F40F41}"/>
                </a:ext>
              </a:extLst>
            </p:cNvPr>
            <p:cNvSpPr/>
            <p:nvPr/>
          </p:nvSpPr>
          <p:spPr>
            <a:xfrm>
              <a:off x="11349038" y="2495549"/>
              <a:ext cx="400051" cy="40005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9549A7-7A31-400F-97FE-99C16F7F3BAB}"/>
              </a:ext>
            </a:extLst>
          </p:cNvPr>
          <p:cNvCxnSpPr>
            <a:cxnSpLocks/>
          </p:cNvCxnSpPr>
          <p:nvPr/>
        </p:nvCxnSpPr>
        <p:spPr>
          <a:xfrm>
            <a:off x="11739563" y="789572"/>
            <a:ext cx="0" cy="990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AF31E74-6390-482E-96D4-F28E5846DCE9}"/>
              </a:ext>
            </a:extLst>
          </p:cNvPr>
          <p:cNvSpPr/>
          <p:nvPr/>
        </p:nvSpPr>
        <p:spPr>
          <a:xfrm>
            <a:off x="11287126" y="202658"/>
            <a:ext cx="904874" cy="476657"/>
          </a:xfrm>
          <a:prstGeom prst="rect">
            <a:avLst/>
          </a:prstGeom>
          <a:solidFill>
            <a:srgbClr val="249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4ACFFBC-B667-421F-81F7-7ECF5D14BE54}"/>
              </a:ext>
            </a:extLst>
          </p:cNvPr>
          <p:cNvSpPr txBox="1">
            <a:spLocks/>
          </p:cNvSpPr>
          <p:nvPr/>
        </p:nvSpPr>
        <p:spPr>
          <a:xfrm>
            <a:off x="11400935" y="255072"/>
            <a:ext cx="67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95A909-9F72-4F37-BD6A-A8975D7E9E9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172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97</Words>
  <Application>Microsoft Office PowerPoint</Application>
  <PresentationFormat>Widescreen</PresentationFormat>
  <Paragraphs>56</Paragraphs>
  <Slides>10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8" baseType="lpstr">
      <vt:lpstr>Wingdings</vt:lpstr>
      <vt:lpstr>Calibri Light</vt:lpstr>
      <vt:lpstr>Montserrat</vt:lpstr>
      <vt:lpstr>Arial</vt:lpstr>
      <vt:lpstr>Montserrat Bold</vt:lpstr>
      <vt:lpstr>Calibri</vt:lpstr>
      <vt:lpstr>Open Sans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Waqas Abbas</dc:creator>
  <cp:lastModifiedBy>Søren Sørensen</cp:lastModifiedBy>
  <cp:revision>195</cp:revision>
  <dcterms:created xsi:type="dcterms:W3CDTF">2022-08-26T03:42:44Z</dcterms:created>
  <dcterms:modified xsi:type="dcterms:W3CDTF">2024-09-29T09:06:12Z</dcterms:modified>
</cp:coreProperties>
</file>